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3" r:id="rId6"/>
    <p:sldId id="264" r:id="rId7"/>
    <p:sldId id="267" r:id="rId8"/>
    <p:sldId id="269" r:id="rId9"/>
    <p:sldId id="259" r:id="rId10"/>
    <p:sldId id="268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79A"/>
    <a:srgbClr val="689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1F5B-29EB-43DE-B496-B0C6CE345C5C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C7DE0-D5B6-4245-950B-D10D174F4F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48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08D9-FDFD-456D-BBD5-9AEF216ADC67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96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A267-12D6-44BB-B5CD-FBC7FB2A18A1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53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8F3E-6C71-4F70-922F-60806454EC4E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9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8906-58ED-49F3-B31D-0213E6971D18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54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9237-108A-41B4-802F-30A1DBBC9C88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33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43A9-E1CD-4331-A67D-284CD331286F}" type="datetime1">
              <a:rPr lang="fr-FR" smtClean="0"/>
              <a:t>04/02/2021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45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2D74-6E69-4451-9893-C134E14BB6A5}" type="datetime1">
              <a:rPr lang="fr-FR" smtClean="0"/>
              <a:t>04/02/2021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2F30-2B19-4038-8DC6-83975377E52A}" type="datetime1">
              <a:rPr lang="fr-FR" smtClean="0"/>
              <a:t>04/02/2021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61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0112-1A19-4DFF-B649-9E31B66F54C6}" type="datetime1">
              <a:rPr lang="fr-FR" smtClean="0"/>
              <a:t>04/02/2021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50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23D1-1F53-4BFB-952C-86FA741291D9}" type="datetime1">
              <a:rPr lang="fr-FR" smtClean="0"/>
              <a:t>04/02/2021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2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1A46-74EF-489A-9630-2B6AA64DDD46}" type="datetime1">
              <a:rPr lang="fr-FR" smtClean="0"/>
              <a:t>04/02/2021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07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EB4A-6DA6-4BCC-8B52-6CAEF2B975C0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E175-2FE5-4164-ADC4-D46DB82B87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04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Quiz images/Photos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Révisions du cours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0443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Les extensions permettent d’identifier le type de fichier:</a:t>
            </a:r>
          </a:p>
          <a:p>
            <a:pPr lvl="1"/>
            <a:r>
              <a:rPr lang="fr-FR" sz="2400" dirty="0" smtClean="0"/>
              <a:t>MP3 musique,</a:t>
            </a:r>
          </a:p>
          <a:p>
            <a:pPr lvl="1"/>
            <a:r>
              <a:rPr lang="fr-FR" sz="2400" dirty="0" smtClean="0"/>
              <a:t>MP4 vidéo,</a:t>
            </a:r>
          </a:p>
          <a:p>
            <a:pPr lvl="1"/>
            <a:r>
              <a:rPr lang="fr-FR" sz="2400" dirty="0" smtClean="0"/>
              <a:t>JPG image,</a:t>
            </a:r>
          </a:p>
          <a:p>
            <a:pPr lvl="1"/>
            <a:r>
              <a:rPr lang="fr-FR" sz="2400" dirty="0" smtClean="0"/>
              <a:t>MOV vidéo (</a:t>
            </a:r>
            <a:r>
              <a:rPr lang="fr-FR" sz="2400" dirty="0" err="1" smtClean="0"/>
              <a:t>apple</a:t>
            </a:r>
            <a:r>
              <a:rPr lang="fr-FR" sz="2400" dirty="0" smtClean="0"/>
              <a:t>)</a:t>
            </a:r>
          </a:p>
          <a:p>
            <a:r>
              <a:rPr lang="fr-FR" sz="2800" dirty="0" smtClean="0"/>
              <a:t>Les images peuvent aussi avoir pour extension :  « PNG » image transparente pouvant être intégrée dans une autre image,</a:t>
            </a:r>
          </a:p>
          <a:p>
            <a:r>
              <a:rPr lang="fr-FR" sz="2800" dirty="0" smtClean="0"/>
              <a:t>ZIP : fichier « compressé » contenant des fichiers. Il faut le « décompresser » pour récupérer les fichiers contenus à l’intérieur : double clic dessus puis « extraire »</a:t>
            </a:r>
          </a:p>
          <a:p>
            <a:pPr lvl="1"/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004048" y="2204864"/>
            <a:ext cx="298819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L’identification par l’extension</a:t>
            </a:r>
          </a:p>
          <a:p>
            <a:r>
              <a:rPr lang="fr-FR" dirty="0"/>
              <a:t>p</a:t>
            </a:r>
            <a:r>
              <a:rPr lang="fr-FR" dirty="0" smtClean="0"/>
              <a:t>ermet de trier rapidement </a:t>
            </a:r>
          </a:p>
          <a:p>
            <a:r>
              <a:rPr lang="fr-FR" dirty="0" smtClean="0"/>
              <a:t>vos fichiers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3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07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5576" y="1268760"/>
            <a:ext cx="7848872" cy="51125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475656" y="1655088"/>
            <a:ext cx="4661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L’application Photos de Windows 10</a:t>
            </a:r>
            <a:endParaRPr lang="fr-FR" sz="2400" dirty="0"/>
          </a:p>
        </p:txBody>
      </p:sp>
      <p:sp>
        <p:nvSpPr>
          <p:cNvPr id="3" name="Organigramme : Bande perforée 2"/>
          <p:cNvSpPr/>
          <p:nvPr/>
        </p:nvSpPr>
        <p:spPr>
          <a:xfrm>
            <a:off x="1187624" y="2420888"/>
            <a:ext cx="2952328" cy="1152128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Peut servir à modifier des photos</a:t>
            </a:r>
            <a:endParaRPr lang="fr-FR" dirty="0"/>
          </a:p>
        </p:txBody>
      </p:sp>
      <p:sp>
        <p:nvSpPr>
          <p:cNvPr id="4" name="Organigramme : Bande perforée 3"/>
          <p:cNvSpPr/>
          <p:nvPr/>
        </p:nvSpPr>
        <p:spPr>
          <a:xfrm>
            <a:off x="1187624" y="3645025"/>
            <a:ext cx="2952328" cy="1152128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Doit être téléchargée et installée avant d’être utilisée</a:t>
            </a:r>
          </a:p>
        </p:txBody>
      </p:sp>
      <p:sp>
        <p:nvSpPr>
          <p:cNvPr id="5" name="Organigramme : Bande perforée 4"/>
          <p:cNvSpPr/>
          <p:nvPr/>
        </p:nvSpPr>
        <p:spPr>
          <a:xfrm>
            <a:off x="5541822" y="4846494"/>
            <a:ext cx="2414554" cy="1102786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Permet de faire un montage vidéo</a:t>
            </a:r>
          </a:p>
        </p:txBody>
      </p:sp>
      <p:sp>
        <p:nvSpPr>
          <p:cNvPr id="6" name="Organigramme : Bande perforée 5"/>
          <p:cNvSpPr/>
          <p:nvPr/>
        </p:nvSpPr>
        <p:spPr>
          <a:xfrm>
            <a:off x="5511552" y="3645024"/>
            <a:ext cx="2444824" cy="1080120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Permet de réaliser un diaporama</a:t>
            </a:r>
          </a:p>
        </p:txBody>
      </p:sp>
      <p:sp>
        <p:nvSpPr>
          <p:cNvPr id="7" name="Organigramme : Bande perforée 6"/>
          <p:cNvSpPr/>
          <p:nvPr/>
        </p:nvSpPr>
        <p:spPr>
          <a:xfrm>
            <a:off x="5436096" y="2348880"/>
            <a:ext cx="2520280" cy="1224136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Permet de visualiser des vidéos</a:t>
            </a:r>
          </a:p>
        </p:txBody>
      </p:sp>
      <p:sp>
        <p:nvSpPr>
          <p:cNvPr id="8" name="Organigramme : Bande perforée 7"/>
          <p:cNvSpPr/>
          <p:nvPr/>
        </p:nvSpPr>
        <p:spPr>
          <a:xfrm>
            <a:off x="1220098" y="4869160"/>
            <a:ext cx="2919854" cy="1080120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Peut être lancée à partir du menu démarrer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6119" y="264020"/>
            <a:ext cx="8595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Evitez l’intrus en cliquant sur les bonnes réponses</a:t>
            </a:r>
            <a:endParaRPr lang="fr-FR" sz="3200" dirty="0"/>
          </a:p>
        </p:txBody>
      </p:sp>
      <p:pic>
        <p:nvPicPr>
          <p:cNvPr id="2050" name="Picture 2" descr="C:\Users\MICHEL\Documents\facebook nogenternet\appli Photo de windows\vignette phot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66" y="1570801"/>
            <a:ext cx="655637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2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5169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55576" y="1052736"/>
            <a:ext cx="7704856" cy="55455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112127" y="1106741"/>
            <a:ext cx="4548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Pour créer un diaporama avec</a:t>
            </a:r>
          </a:p>
          <a:p>
            <a:pPr algn="ctr"/>
            <a:r>
              <a:rPr lang="fr-FR" sz="2800" dirty="0" smtClean="0"/>
              <a:t>l’application photos il faut :</a:t>
            </a:r>
            <a:endParaRPr lang="fr-FR" sz="2800" dirty="0"/>
          </a:p>
        </p:txBody>
      </p:sp>
      <p:sp>
        <p:nvSpPr>
          <p:cNvPr id="3" name="Organigramme : Bande perforée 2"/>
          <p:cNvSpPr/>
          <p:nvPr/>
        </p:nvSpPr>
        <p:spPr>
          <a:xfrm>
            <a:off x="1259632" y="2276872"/>
            <a:ext cx="2448272" cy="9361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Ouvrir l’éditeur de vidéos</a:t>
            </a:r>
          </a:p>
        </p:txBody>
      </p:sp>
      <p:sp>
        <p:nvSpPr>
          <p:cNvPr id="4" name="Organigramme : Bande perforée 3"/>
          <p:cNvSpPr/>
          <p:nvPr/>
        </p:nvSpPr>
        <p:spPr>
          <a:xfrm>
            <a:off x="1302659" y="3573016"/>
            <a:ext cx="2448272" cy="9361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</a:t>
            </a:r>
            <a:r>
              <a:rPr lang="fr-FR" smtClean="0"/>
              <a:t>sur </a:t>
            </a:r>
            <a:r>
              <a:rPr lang="fr-FR" smtClean="0"/>
              <a:t>« nouveau </a:t>
            </a:r>
            <a:r>
              <a:rPr lang="fr-FR" smtClean="0"/>
              <a:t>projet </a:t>
            </a:r>
            <a:r>
              <a:rPr lang="fr-FR" smtClean="0"/>
              <a:t>vidéo »</a:t>
            </a:r>
            <a:endParaRPr lang="fr-FR" dirty="0"/>
          </a:p>
        </p:txBody>
      </p:sp>
      <p:sp>
        <p:nvSpPr>
          <p:cNvPr id="5" name="Organigramme : Bande perforée 4"/>
          <p:cNvSpPr/>
          <p:nvPr/>
        </p:nvSpPr>
        <p:spPr>
          <a:xfrm>
            <a:off x="1275283" y="5013176"/>
            <a:ext cx="2475647" cy="10081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Effacer la bibliothèque et le scénarimage</a:t>
            </a:r>
            <a:endParaRPr lang="fr-FR" dirty="0"/>
          </a:p>
        </p:txBody>
      </p:sp>
      <p:sp>
        <p:nvSpPr>
          <p:cNvPr id="6" name="Organigramme : Bande perforée 5"/>
          <p:cNvSpPr/>
          <p:nvPr/>
        </p:nvSpPr>
        <p:spPr>
          <a:xfrm>
            <a:off x="5102777" y="4941168"/>
            <a:ext cx="2664296" cy="10801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Déterminer le temps de passage de chaque photo</a:t>
            </a:r>
            <a:endParaRPr lang="fr-FR" dirty="0"/>
          </a:p>
        </p:txBody>
      </p:sp>
      <p:sp>
        <p:nvSpPr>
          <p:cNvPr id="7" name="Organigramme : Bande perforée 6"/>
          <p:cNvSpPr/>
          <p:nvPr/>
        </p:nvSpPr>
        <p:spPr>
          <a:xfrm>
            <a:off x="5080066" y="3429000"/>
            <a:ext cx="2660286" cy="11287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Déterminer la place de chaque photo dans le scénarimage</a:t>
            </a:r>
            <a:endParaRPr lang="fr-FR" dirty="0"/>
          </a:p>
        </p:txBody>
      </p:sp>
      <p:sp>
        <p:nvSpPr>
          <p:cNvPr id="8" name="Organigramme : Bande perforée 7"/>
          <p:cNvSpPr/>
          <p:nvPr/>
        </p:nvSpPr>
        <p:spPr>
          <a:xfrm>
            <a:off x="5096208" y="2204864"/>
            <a:ext cx="2572136" cy="9972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Nommer la vidéo</a:t>
            </a:r>
            <a:endParaRPr lang="fr-FR" dirty="0"/>
          </a:p>
        </p:txBody>
      </p:sp>
      <p:pic>
        <p:nvPicPr>
          <p:cNvPr id="1026" name="Picture 2" descr="😥 Visage Triste Mais Soulagé Emoj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354" y="4509120"/>
            <a:ext cx="2089153" cy="20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611560" y="188640"/>
            <a:ext cx="8433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Evitez l’intrus en cliquant sur les bonnes réponses</a:t>
            </a:r>
            <a:endParaRPr lang="fr-FR" sz="3200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39552" y="1124744"/>
            <a:ext cx="8208912" cy="5184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846189" y="1124744"/>
            <a:ext cx="5451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La musique avec l’application Photo </a:t>
            </a:r>
            <a:endParaRPr lang="fr-FR" sz="2800" dirty="0"/>
          </a:p>
        </p:txBody>
      </p:sp>
      <p:sp>
        <p:nvSpPr>
          <p:cNvPr id="7" name="Organigramme : Document 6"/>
          <p:cNvSpPr/>
          <p:nvPr/>
        </p:nvSpPr>
        <p:spPr>
          <a:xfrm>
            <a:off x="1115616" y="1844824"/>
            <a:ext cx="2664296" cy="1240106"/>
          </a:xfrm>
          <a:prstGeom prst="flowChartDocumen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On peut utiliser une musique de fond proposée par l’appli Photos</a:t>
            </a:r>
            <a:endParaRPr lang="fr-FR" dirty="0"/>
          </a:p>
        </p:txBody>
      </p:sp>
      <p:sp>
        <p:nvSpPr>
          <p:cNvPr id="9" name="Organigramme : Document 8"/>
          <p:cNvSpPr/>
          <p:nvPr/>
        </p:nvSpPr>
        <p:spPr>
          <a:xfrm>
            <a:off x="1115615" y="3284984"/>
            <a:ext cx="2664295" cy="1152128"/>
          </a:xfrm>
          <a:prstGeom prst="flowChartDocumen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peut sonoriser avec nos musiques personnelles</a:t>
            </a:r>
          </a:p>
        </p:txBody>
      </p:sp>
      <p:sp>
        <p:nvSpPr>
          <p:cNvPr id="10" name="Organigramme : Document 9"/>
          <p:cNvSpPr/>
          <p:nvPr/>
        </p:nvSpPr>
        <p:spPr>
          <a:xfrm>
            <a:off x="1107376" y="4613238"/>
            <a:ext cx="2672535" cy="1197923"/>
          </a:xfrm>
          <a:prstGeom prst="flowChartDocumen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peut mettre des commentaires vocaux</a:t>
            </a:r>
          </a:p>
        </p:txBody>
      </p:sp>
      <p:sp>
        <p:nvSpPr>
          <p:cNvPr id="11" name="Organigramme : Document 10"/>
          <p:cNvSpPr/>
          <p:nvPr/>
        </p:nvSpPr>
        <p:spPr>
          <a:xfrm>
            <a:off x="5594584" y="4725144"/>
            <a:ext cx="2664296" cy="1086018"/>
          </a:xfrm>
          <a:prstGeom prst="flowChartDocumen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peut régler le niveau sonore de chaque morceau musical</a:t>
            </a:r>
          </a:p>
        </p:txBody>
      </p:sp>
      <p:sp>
        <p:nvSpPr>
          <p:cNvPr id="12" name="Organigramme : Document 11"/>
          <p:cNvSpPr/>
          <p:nvPr/>
        </p:nvSpPr>
        <p:spPr>
          <a:xfrm>
            <a:off x="5559305" y="3304238"/>
            <a:ext cx="2664296" cy="1224136"/>
          </a:xfrm>
          <a:prstGeom prst="flowChartDocumen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 peut mettre différents morceaux de musique</a:t>
            </a:r>
          </a:p>
        </p:txBody>
      </p:sp>
      <p:sp>
        <p:nvSpPr>
          <p:cNvPr id="13" name="Organigramme : Document 12"/>
          <p:cNvSpPr/>
          <p:nvPr/>
        </p:nvSpPr>
        <p:spPr>
          <a:xfrm>
            <a:off x="5560748" y="1844824"/>
            <a:ext cx="2683660" cy="1240106"/>
          </a:xfrm>
          <a:prstGeom prst="flowChartDocumen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temps de chaque diapo peut être synchronisé avec la musique personnelle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51520" y="278541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Evitez l’intrus en cliquant sur les bonnes affirmations</a:t>
            </a: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12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71600" y="1268760"/>
            <a:ext cx="6696744" cy="4176464"/>
          </a:xfrm>
          <a:prstGeom prst="rect">
            <a:avLst/>
          </a:prstGeom>
          <a:solidFill>
            <a:schemeClr val="accent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771800" y="1456030"/>
            <a:ext cx="289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Un fichier est :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1331638" y="2420888"/>
            <a:ext cx="2529203" cy="792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titre d’un DVD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31639" y="4077072"/>
            <a:ext cx="2529203" cy="792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dossier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788024" y="4077072"/>
            <a:ext cx="2529203" cy="792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application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788024" y="2407976"/>
            <a:ext cx="2529203" cy="792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suite d’informations binaires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43608" y="47667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Trouvez la bonne affirmation</a:t>
            </a:r>
            <a:endParaRPr lang="fr-FR" sz="2800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5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560" y="1353898"/>
            <a:ext cx="7632848" cy="48834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611560" y="332656"/>
            <a:ext cx="811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Evitez l’intrus en désignant les bonnes réponses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2339752" y="1353898"/>
            <a:ext cx="3776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Avec un dossier on peut:</a:t>
            </a:r>
            <a:endParaRPr lang="fr-FR" sz="2800" dirty="0"/>
          </a:p>
        </p:txBody>
      </p:sp>
      <p:sp>
        <p:nvSpPr>
          <p:cNvPr id="4" name="Ellipse 3"/>
          <p:cNvSpPr/>
          <p:nvPr/>
        </p:nvSpPr>
        <p:spPr>
          <a:xfrm>
            <a:off x="5375843" y="5108784"/>
            <a:ext cx="2436517" cy="6732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Le mettre </a:t>
            </a:r>
            <a:r>
              <a:rPr lang="fr-FR" sz="1400" dirty="0" err="1" smtClean="0"/>
              <a:t>surle</a:t>
            </a:r>
            <a:r>
              <a:rPr lang="fr-FR" sz="1400" dirty="0" smtClean="0"/>
              <a:t> bureau avec un raccourcis</a:t>
            </a:r>
            <a:endParaRPr lang="fr-FR" sz="1400" dirty="0"/>
          </a:p>
        </p:txBody>
      </p:sp>
      <p:sp>
        <p:nvSpPr>
          <p:cNvPr id="5" name="Ellipse 4"/>
          <p:cNvSpPr/>
          <p:nvPr/>
        </p:nvSpPr>
        <p:spPr>
          <a:xfrm>
            <a:off x="5363819" y="4267944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mettre dans un fichier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363817" y="3339443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partager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363821" y="2420888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déplacer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83355" y="2418030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Y mettre des fichiers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963539" y="3356992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Y mettre des dossiers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971333" y="4267944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renommer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963538" y="5205944"/>
            <a:ext cx="2436517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supprimer</a:t>
            </a:r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72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1282E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Rappel du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Faire un clic droit sur un dossier pour :</a:t>
            </a:r>
          </a:p>
          <a:p>
            <a:pPr lvl="1"/>
            <a:r>
              <a:rPr lang="fr-FR" dirty="0" smtClean="0"/>
              <a:t>Le renommer,</a:t>
            </a:r>
          </a:p>
          <a:p>
            <a:pPr lvl="1"/>
            <a:r>
              <a:rPr lang="fr-FR" dirty="0" smtClean="0"/>
              <a:t>Le supprimer,</a:t>
            </a:r>
          </a:p>
          <a:p>
            <a:pPr lvl="1"/>
            <a:r>
              <a:rPr lang="fr-FR" dirty="0" smtClean="0"/>
              <a:t>L’ouvrir, (et voir ce qu’il contient)</a:t>
            </a:r>
          </a:p>
          <a:p>
            <a:pPr lvl="1"/>
            <a:r>
              <a:rPr lang="fr-FR" dirty="0" smtClean="0"/>
              <a:t>Le copier ou le couper (pour le déplacer)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réer </a:t>
            </a:r>
            <a:r>
              <a:rPr lang="fr-FR" dirty="0" smtClean="0"/>
              <a:t>un raccourci,</a:t>
            </a:r>
          </a:p>
          <a:p>
            <a:pPr lvl="1"/>
            <a:r>
              <a:rPr lang="fr-FR" dirty="0" smtClean="0"/>
              <a:t>Le tester avec l’antivirus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4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80" y="-14245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39552" y="1268760"/>
            <a:ext cx="8136904" cy="48245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33309" y="1340768"/>
            <a:ext cx="701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Quel outil permet de classer ses fichiers et ses dossiers</a:t>
            </a:r>
          </a:p>
          <a:p>
            <a:pPr algn="ctr"/>
            <a:r>
              <a:rPr lang="fr-FR" sz="2400" dirty="0"/>
              <a:t>d</a:t>
            </a:r>
            <a:r>
              <a:rPr lang="fr-FR" sz="2400" dirty="0" smtClean="0"/>
              <a:t>ans l’ordinateur?</a:t>
            </a:r>
            <a:endParaRPr lang="fr-FR" sz="2400" dirty="0"/>
          </a:p>
        </p:txBody>
      </p:sp>
      <p:sp>
        <p:nvSpPr>
          <p:cNvPr id="3" name="Ellipse 2"/>
          <p:cNvSpPr/>
          <p:nvPr/>
        </p:nvSpPr>
        <p:spPr>
          <a:xfrm>
            <a:off x="1109827" y="2617658"/>
            <a:ext cx="29523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gestionnaire de tâches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193413" y="4365104"/>
            <a:ext cx="29523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menu « rechercher »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043608" y="4437112"/>
            <a:ext cx="29523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L’explorateur Windows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211669" y="2617658"/>
            <a:ext cx="29523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gestionnaire d’impression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61637" y="31349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Trouvez la bonne réponse</a:t>
            </a:r>
            <a:endParaRPr lang="fr-FR" sz="2800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Rappel du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 façons possibles pour lancer l’explorateur </a:t>
            </a:r>
            <a:r>
              <a:rPr lang="fr-FR" dirty="0" smtClean="0"/>
              <a:t>Windows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Cliquez sur la disquette de la barre des tâches</a:t>
            </a:r>
          </a:p>
          <a:p>
            <a:pPr lvl="1"/>
            <a:r>
              <a:rPr lang="fr-FR" dirty="0" smtClean="0"/>
              <a:t>Menu démarrer et clic sur la disquette,</a:t>
            </a:r>
          </a:p>
          <a:p>
            <a:pPr lvl="1"/>
            <a:r>
              <a:rPr lang="fr-FR" dirty="0" smtClean="0"/>
              <a:t>Touche </a:t>
            </a:r>
            <a:r>
              <a:rPr lang="fr-FR" dirty="0" err="1" smtClean="0"/>
              <a:t>Windows+E</a:t>
            </a:r>
            <a:endParaRPr lang="fr-FR" dirty="0" smtClean="0"/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menu « rechercher »:</a:t>
            </a:r>
            <a:r>
              <a:rPr lang="fr-FR" dirty="0" smtClean="0"/>
              <a:t>permet de rechercher un fichier par son nom, ou plusieurs fichiers du même type : *.JPG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Rappels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gestionnaire de tâches</a:t>
            </a:r>
            <a:r>
              <a:rPr lang="fr-FR" sz="2800" dirty="0" smtClean="0"/>
              <a:t>:</a:t>
            </a:r>
          </a:p>
          <a:p>
            <a:pPr lvl="1"/>
            <a:r>
              <a:rPr lang="fr-FR" sz="2400" dirty="0" smtClean="0"/>
              <a:t>Se lance par </a:t>
            </a:r>
            <a:r>
              <a:rPr lang="fr-FR" sz="2400" dirty="0" err="1" smtClean="0"/>
              <a:t>ctrl+alt+del</a:t>
            </a:r>
            <a:r>
              <a:rPr lang="fr-FR" sz="2400" dirty="0" smtClean="0"/>
              <a:t> ou par un clic droit dans la barre des tâches</a:t>
            </a:r>
          </a:p>
          <a:p>
            <a:pPr lvl="1"/>
            <a:r>
              <a:rPr lang="fr-FR" sz="2400" dirty="0" smtClean="0"/>
              <a:t>Permet de voir tous les processus en cours de fonctionnement sur votre PC</a:t>
            </a:r>
          </a:p>
          <a:p>
            <a:pPr lvl="1"/>
            <a:r>
              <a:rPr lang="fr-FR" sz="2400" dirty="0" smtClean="0"/>
              <a:t>D’arrêter un processus qui bloque ou ralentit le PC</a:t>
            </a:r>
          </a:p>
          <a:p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gestionnaire d’impression </a:t>
            </a:r>
            <a:r>
              <a:rPr lang="fr-FR" sz="2800" dirty="0" smtClean="0"/>
              <a:t>est un service de </a:t>
            </a:r>
            <a:r>
              <a:rPr lang="fr-FR" sz="2800" dirty="0" smtClean="0"/>
              <a:t>Windows </a:t>
            </a:r>
            <a:r>
              <a:rPr lang="fr-FR" sz="2800" dirty="0" smtClean="0"/>
              <a:t>qui permet au PC de communiquer avec l’imprimante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6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0" y="0"/>
            <a:ext cx="9138429" cy="681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44" y="1412776"/>
            <a:ext cx="8064896" cy="46085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619672" y="1556792"/>
            <a:ext cx="547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Les photos de mon téléphone se trouvent:</a:t>
            </a:r>
            <a:endParaRPr lang="fr-FR" sz="2400" dirty="0"/>
          </a:p>
        </p:txBody>
      </p:sp>
      <p:sp>
        <p:nvSpPr>
          <p:cNvPr id="3" name="Ellipse 2"/>
          <p:cNvSpPr/>
          <p:nvPr/>
        </p:nvSpPr>
        <p:spPr>
          <a:xfrm>
            <a:off x="899592" y="2420888"/>
            <a:ext cx="30243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Dans le répertoire </a:t>
            </a:r>
            <a:r>
              <a:rPr lang="fr-FR" dirty="0" smtClean="0"/>
              <a:t>« Images »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27584" y="4228211"/>
            <a:ext cx="30243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Dans le répertoire </a:t>
            </a:r>
            <a:r>
              <a:rPr lang="fr-FR" dirty="0" smtClean="0"/>
              <a:t>« DCIM »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5004048" y="4221088"/>
            <a:ext cx="30243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Dans la messagerie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4932040" y="2420888"/>
            <a:ext cx="302433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peu partout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43608" y="40466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Trouvez la bonne affirmation</a:t>
            </a:r>
            <a:endParaRPr lang="fr-FR" sz="2800" dirty="0"/>
          </a:p>
        </p:txBody>
      </p:sp>
      <p:pic>
        <p:nvPicPr>
          <p:cNvPr id="1030" name="Picture 6" descr="👏 Applaudissements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9120"/>
            <a:ext cx="1184702" cy="118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RWDApls_Applaudissements 150 personnes (ID 0019)_LS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1487.5025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2391" y="5163022"/>
            <a:ext cx="552450" cy="552450"/>
          </a:xfrm>
          <a:prstGeom prst="rect">
            <a:avLst/>
          </a:prstGeom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354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99592" y="1556792"/>
            <a:ext cx="7128792" cy="37444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263960" y="1772816"/>
            <a:ext cx="445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Un fichier photo a pour extension:</a:t>
            </a:r>
            <a:endParaRPr lang="fr-FR" sz="2400" dirty="0"/>
          </a:p>
        </p:txBody>
      </p:sp>
      <p:sp>
        <p:nvSpPr>
          <p:cNvPr id="7" name="Ellipse 6"/>
          <p:cNvSpPr/>
          <p:nvPr/>
        </p:nvSpPr>
        <p:spPr>
          <a:xfrm>
            <a:off x="1691680" y="2636912"/>
            <a:ext cx="23042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MP3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619672" y="4005064"/>
            <a:ext cx="23042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MP4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364088" y="4005064"/>
            <a:ext cx="23042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MOV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292080" y="2689684"/>
            <a:ext cx="23042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JPG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34371" y="33265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Trouvez la bonne affirmation :</a:t>
            </a:r>
            <a:endParaRPr lang="fr-FR" sz="2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034371" y="1916833"/>
            <a:ext cx="1161365" cy="545250"/>
          </a:xfrm>
          <a:prstGeom prst="wedgeRoundRectCallout">
            <a:avLst>
              <a:gd name="adj1" fmla="val 57661"/>
              <a:gd name="adj2" fmla="val 1127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Musique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380048" y="4544525"/>
            <a:ext cx="1128056" cy="563814"/>
          </a:xfrm>
          <a:prstGeom prst="wedgeRoundRectCallout">
            <a:avLst>
              <a:gd name="adj1" fmla="val 105630"/>
              <a:gd name="adj2" fmla="val -765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Vidéo (</a:t>
            </a:r>
            <a:r>
              <a:rPr lang="fr-FR" dirty="0" err="1" smtClean="0"/>
              <a:t>apple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115616" y="4653136"/>
            <a:ext cx="1008112" cy="455203"/>
          </a:xfrm>
          <a:prstGeom prst="wedgeRoundRectCallout">
            <a:avLst>
              <a:gd name="adj1" fmla="val 87314"/>
              <a:gd name="adj2" fmla="val -804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Vidéo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Nogenternet</a:t>
            </a:r>
            <a:endParaRPr 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E175-2FE5-4164-ADC4-D46DB82B874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4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524</Words>
  <Application>Microsoft Office PowerPoint</Application>
  <PresentationFormat>Affichage à l'écran (4:3)</PresentationFormat>
  <Paragraphs>120</Paragraphs>
  <Slides>13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Quiz images/Photos</vt:lpstr>
      <vt:lpstr>Présentation PowerPoint</vt:lpstr>
      <vt:lpstr>Présentation PowerPoint</vt:lpstr>
      <vt:lpstr>Rappel du cours</vt:lpstr>
      <vt:lpstr>Présentation PowerPoint</vt:lpstr>
      <vt:lpstr>Rappel du cours</vt:lpstr>
      <vt:lpstr>Rappels</vt:lpstr>
      <vt:lpstr>Présentation PowerPoint</vt:lpstr>
      <vt:lpstr>Présentation PowerPoint</vt:lpstr>
      <vt:lpstr>Rappels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images</dc:title>
  <dc:creator>MICHEL</dc:creator>
  <cp:lastModifiedBy>MICHEL</cp:lastModifiedBy>
  <cp:revision>77</cp:revision>
  <dcterms:created xsi:type="dcterms:W3CDTF">2021-01-26T20:24:42Z</dcterms:created>
  <dcterms:modified xsi:type="dcterms:W3CDTF">2021-02-04T08:54:43Z</dcterms:modified>
</cp:coreProperties>
</file>